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4"/>
  </p:sldMasterIdLst>
  <p:notesMasterIdLst>
    <p:notesMasterId r:id="rId11"/>
  </p:notesMasterIdLst>
  <p:handoutMasterIdLst>
    <p:handoutMasterId r:id="rId12"/>
  </p:handoutMasterIdLst>
  <p:sldIdLst>
    <p:sldId id="268" r:id="rId5"/>
    <p:sldId id="263" r:id="rId6"/>
    <p:sldId id="264" r:id="rId7"/>
    <p:sldId id="265" r:id="rId8"/>
    <p:sldId id="266" r:id="rId9"/>
    <p:sldId id="267" r:id="rId10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81AB"/>
    <a:srgbClr val="719500"/>
    <a:srgbClr val="007836"/>
    <a:srgbClr val="BE0F34"/>
    <a:srgbClr val="820150"/>
    <a:srgbClr val="502D7F"/>
    <a:srgbClr val="00338E"/>
    <a:srgbClr val="758F9D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96" autoAdjust="0"/>
    <p:restoredTop sz="96327"/>
  </p:normalViewPr>
  <p:slideViewPr>
    <p:cSldViewPr snapToGrid="0" snapToObjects="1">
      <p:cViewPr varScale="1">
        <p:scale>
          <a:sx n="70" d="100"/>
          <a:sy n="70" d="100"/>
        </p:scale>
        <p:origin x="67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49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chard, Michelle E" userId="9f347276-5906-44b1-936f-d9e5231f1de2" providerId="ADAL" clId="{3BB459DC-E948-4DE7-9303-D6DF39966374}"/>
    <pc:docChg chg="modSld">
      <pc:chgData name="Prichard, Michelle E" userId="9f347276-5906-44b1-936f-d9e5231f1de2" providerId="ADAL" clId="{3BB459DC-E948-4DE7-9303-D6DF39966374}" dt="2026-03-30T18:53:51.533" v="5" actId="20577"/>
      <pc:docMkLst>
        <pc:docMk/>
      </pc:docMkLst>
      <pc:sldChg chg="modSp mod">
        <pc:chgData name="Prichard, Michelle E" userId="9f347276-5906-44b1-936f-d9e5231f1de2" providerId="ADAL" clId="{3BB459DC-E948-4DE7-9303-D6DF39966374}" dt="2026-03-30T18:53:51.533" v="5" actId="20577"/>
        <pc:sldMkLst>
          <pc:docMk/>
          <pc:sldMk cId="3806634659" sldId="267"/>
        </pc:sldMkLst>
        <pc:spChg chg="mod">
          <ac:chgData name="Prichard, Michelle E" userId="9f347276-5906-44b1-936f-d9e5231f1de2" providerId="ADAL" clId="{3BB459DC-E948-4DE7-9303-D6DF39966374}" dt="2026-03-30T18:53:49.473" v="4" actId="20577"/>
          <ac:spMkLst>
            <pc:docMk/>
            <pc:sldMk cId="3806634659" sldId="267"/>
            <ac:spMk id="3" creationId="{AC6D951E-515E-A846-B8DB-5FB7FD86B90C}"/>
          </ac:spMkLst>
        </pc:spChg>
        <pc:spChg chg="mod">
          <ac:chgData name="Prichard, Michelle E" userId="9f347276-5906-44b1-936f-d9e5231f1de2" providerId="ADAL" clId="{3BB459DC-E948-4DE7-9303-D6DF39966374}" dt="2026-03-30T18:53:51.533" v="5" actId="20577"/>
          <ac:spMkLst>
            <pc:docMk/>
            <pc:sldMk cId="3806634659" sldId="267"/>
            <ac:spMk id="4" creationId="{6D015117-9CB7-2E4F-A1C8-12C7C3A2F72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6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E1024-A123-4766-B2EE-B517461340EC}" type="datetime4">
              <a:rPr lang="en-US" smtClean="0"/>
              <a:t>March 30, 2026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all" baseline="0">
                <a:solidFill>
                  <a:srgbClr val="0081AB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 descr="Text&#10;&#10;AI-generated content may be incorrect.">
            <a:extLst>
              <a:ext uri="{FF2B5EF4-FFF2-40B4-BE49-F238E27FC236}">
                <a16:creationId xmlns:a16="http://schemas.microsoft.com/office/drawing/2014/main" id="{42777C2A-EDF3-D22B-4CF4-5C2D3674BA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677" y="7110586"/>
            <a:ext cx="1644964" cy="47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solidFill>
                  <a:srgbClr val="002060"/>
                </a:solidFill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5FC3A-B3E3-436C-8D3B-209E2E9D33BF}" type="datetime4">
              <a:rPr lang="en-US" smtClean="0"/>
              <a:t>March 30, 2026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cap="all" baseline="0" dirty="0" smtClean="0">
                <a:solidFill>
                  <a:srgbClr val="0081AB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solidFill>
                  <a:srgbClr val="002060"/>
                </a:solidFill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7FDCD-B9A8-4345-9387-D64AE541ECB1}" type="datetime4">
              <a:rPr lang="en-US" smtClean="0"/>
              <a:t>March 30, 2026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cap="all" baseline="0" dirty="0" smtClean="0">
                <a:solidFill>
                  <a:srgbClr val="0081AB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4104" y="270933"/>
            <a:ext cx="10489096" cy="616963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1351723"/>
            <a:ext cx="12801600" cy="619207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8CB93-F8A3-4EA5-87AA-A954C9A8744D}" type="datetime4">
              <a:rPr lang="en-US" smtClean="0"/>
              <a:t>March 30, 2026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cap="all" baseline="0" dirty="0" smtClean="0">
                <a:solidFill>
                  <a:srgbClr val="0081AB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solidFill>
                  <a:srgbClr val="002060"/>
                </a:solidFill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996AE-A634-4115-B0AB-2FE09CC23A67}" type="datetime4">
              <a:rPr lang="en-US" smtClean="0"/>
              <a:t>March 30, 2026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cap="all" baseline="0" dirty="0" smtClean="0">
                <a:solidFill>
                  <a:srgbClr val="0081AB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A3612-66D7-46C2-8554-B752B074FA69}" type="datetime4">
              <a:rPr lang="en-US" smtClean="0"/>
              <a:t>March 30, 2026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cap="all" baseline="0" dirty="0" smtClean="0">
                <a:solidFill>
                  <a:srgbClr val="0081AB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B675E05-609B-43DF-9E90-36139E3400EE}"/>
              </a:ext>
            </a:extLst>
          </p:cNvPr>
          <p:cNvSpPr txBox="1">
            <a:spLocks/>
          </p:cNvSpPr>
          <p:nvPr userDrawn="1"/>
        </p:nvSpPr>
        <p:spPr>
          <a:xfrm>
            <a:off x="3684104" y="270933"/>
            <a:ext cx="10489096" cy="616963"/>
          </a:xfrm>
          <a:prstGeom prst="rect">
            <a:avLst/>
          </a:prstGeom>
        </p:spPr>
        <p:txBody>
          <a:bodyPr lIns="0" anchor="b"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1F5-8870-4593-98CA-F0F29150421C}" type="datetime4">
              <a:rPr lang="en-US" smtClean="0"/>
              <a:t>March 30, 2026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rgbClr val="0081A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14A7518-D6A8-4797-AC16-51229B238A0B}"/>
              </a:ext>
            </a:extLst>
          </p:cNvPr>
          <p:cNvSpPr txBox="1">
            <a:spLocks/>
          </p:cNvSpPr>
          <p:nvPr userDrawn="1"/>
        </p:nvSpPr>
        <p:spPr>
          <a:xfrm>
            <a:off x="3684104" y="270933"/>
            <a:ext cx="10489096" cy="616963"/>
          </a:xfrm>
          <a:prstGeom prst="rect">
            <a:avLst/>
          </a:prstGeom>
        </p:spPr>
        <p:txBody>
          <a:bodyPr lIns="0" anchor="b"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AA42F-2B80-4743-B62E-FC8398C66314}" type="datetime4">
              <a:rPr lang="en-US" smtClean="0"/>
              <a:t>March 30, 2026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cap="all" baseline="0" dirty="0" smtClean="0">
                <a:solidFill>
                  <a:srgbClr val="0081AB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cap="all" baseline="0" dirty="0" smtClean="0">
                <a:solidFill>
                  <a:srgbClr val="0081AB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9935D5EA-BE9E-4B15-8FCB-8E9572C2674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cap="all" baseline="0" dirty="0" smtClean="0">
                <a:solidFill>
                  <a:srgbClr val="0081AB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550D8729-5C51-4798-BD6E-C9EB2223384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27170" y="238575"/>
            <a:ext cx="2630429" cy="73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7EF3527-A0F3-4A24-B033-8F5E712C18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Use your meeting  abstract title here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B8AFC5-2FC5-4D92-9664-5DB71AB8C6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8CAB52F-B0B6-4473-8C55-01546727A4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F52B06-BE13-478F-ADBE-5A193AB14A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417B2B-0757-407E-B3BB-F6B5805FE45B}"/>
              </a:ext>
            </a:extLst>
          </p:cNvPr>
          <p:cNvSpPr txBox="1"/>
          <p:nvPr/>
        </p:nvSpPr>
        <p:spPr>
          <a:xfrm>
            <a:off x="7315200" y="1196788"/>
            <a:ext cx="6710082" cy="552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Can use this area for introduction text and images or insert a link to your poster presentation video.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Some tips to keep in mind: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Limit words on the slides, </a:t>
            </a:r>
            <a:r>
              <a:rPr lang="en-US" b="1" dirty="0">
                <a:solidFill>
                  <a:srgbClr val="002060"/>
                </a:solidFill>
              </a:rPr>
              <a:t>body text should be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no smaller than 25-point font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Use your poster as a short story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Describe a few major points (maximum of three)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Use the same artistic style throughout your poster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Include images; use clear, uncluttered, easily identifiable images with readable labels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Keep the audience in mind: use plain language as much as possible, avoid technical jargon—think sharing the story with a family member.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365247-1D65-4B02-BC51-B224034B750D}"/>
              </a:ext>
            </a:extLst>
          </p:cNvPr>
          <p:cNvSpPr txBox="1"/>
          <p:nvPr/>
        </p:nvSpPr>
        <p:spPr>
          <a:xfrm>
            <a:off x="3039034" y="228600"/>
            <a:ext cx="758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Note: use appropriate logo for your institution or sponsor here.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A4BC34-8AF5-470D-BCC7-D02E36B7FDCC}"/>
              </a:ext>
            </a:extLst>
          </p:cNvPr>
          <p:cNvCxnSpPr>
            <a:cxnSpLocks/>
          </p:cNvCxnSpPr>
          <p:nvPr/>
        </p:nvCxnSpPr>
        <p:spPr>
          <a:xfrm>
            <a:off x="457200" y="1213623"/>
            <a:ext cx="0" cy="5908394"/>
          </a:xfrm>
          <a:prstGeom prst="line">
            <a:avLst/>
          </a:prstGeom>
          <a:ln w="539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AA708CE-673D-4BB9-937D-396F9083A3E4}"/>
              </a:ext>
            </a:extLst>
          </p:cNvPr>
          <p:cNvSpPr/>
          <p:nvPr/>
        </p:nvSpPr>
        <p:spPr>
          <a:xfrm>
            <a:off x="193183" y="2147551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5911D4D-DC28-4D3A-9516-FD1EED1E8129}"/>
              </a:ext>
            </a:extLst>
          </p:cNvPr>
          <p:cNvSpPr/>
          <p:nvPr/>
        </p:nvSpPr>
        <p:spPr>
          <a:xfrm>
            <a:off x="193183" y="3318992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CD2F674-4768-41DC-800D-733FEE84103A}"/>
              </a:ext>
            </a:extLst>
          </p:cNvPr>
          <p:cNvSpPr/>
          <p:nvPr/>
        </p:nvSpPr>
        <p:spPr>
          <a:xfrm>
            <a:off x="193183" y="4490433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C597958-C852-4F62-A716-9FA7D6533C4E}"/>
              </a:ext>
            </a:extLst>
          </p:cNvPr>
          <p:cNvSpPr/>
          <p:nvPr/>
        </p:nvSpPr>
        <p:spPr>
          <a:xfrm>
            <a:off x="193183" y="5661874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C6A65A5-A6E6-4916-BE16-427FE3968366}"/>
              </a:ext>
            </a:extLst>
          </p:cNvPr>
          <p:cNvSpPr/>
          <p:nvPr/>
        </p:nvSpPr>
        <p:spPr>
          <a:xfrm>
            <a:off x="193183" y="6833314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ABC78-93F6-44C2-A4AF-5DBC2D97DB25}"/>
              </a:ext>
            </a:extLst>
          </p:cNvPr>
          <p:cNvSpPr/>
          <p:nvPr/>
        </p:nvSpPr>
        <p:spPr>
          <a:xfrm>
            <a:off x="193183" y="949606"/>
            <a:ext cx="528034" cy="52803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6255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Introduction, Background, and Motivation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Right click the thumbnail slide and select layout for more layout options.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D9446-270F-45B9-B669-A596A00B1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481146-0D5D-490A-A93D-C2024C6C2124}"/>
              </a:ext>
            </a:extLst>
          </p:cNvPr>
          <p:cNvCxnSpPr>
            <a:cxnSpLocks/>
          </p:cNvCxnSpPr>
          <p:nvPr/>
        </p:nvCxnSpPr>
        <p:spPr>
          <a:xfrm>
            <a:off x="457200" y="1213623"/>
            <a:ext cx="0" cy="5908394"/>
          </a:xfrm>
          <a:prstGeom prst="line">
            <a:avLst/>
          </a:prstGeom>
          <a:ln w="539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C6CED3D3-9476-4FE5-8E9F-801834AEC9E4}"/>
              </a:ext>
            </a:extLst>
          </p:cNvPr>
          <p:cNvSpPr/>
          <p:nvPr/>
        </p:nvSpPr>
        <p:spPr>
          <a:xfrm>
            <a:off x="193183" y="2147551"/>
            <a:ext cx="528034" cy="52803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7710147-FE43-49F0-9F52-175099FE1948}"/>
              </a:ext>
            </a:extLst>
          </p:cNvPr>
          <p:cNvSpPr/>
          <p:nvPr/>
        </p:nvSpPr>
        <p:spPr>
          <a:xfrm>
            <a:off x="193183" y="3318992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D142F76-EC75-4F29-BDBD-D2D407300035}"/>
              </a:ext>
            </a:extLst>
          </p:cNvPr>
          <p:cNvSpPr/>
          <p:nvPr/>
        </p:nvSpPr>
        <p:spPr>
          <a:xfrm>
            <a:off x="193183" y="4490433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54EC3C-CAE9-4A3C-A9B4-EFB735F63C22}"/>
              </a:ext>
            </a:extLst>
          </p:cNvPr>
          <p:cNvSpPr/>
          <p:nvPr/>
        </p:nvSpPr>
        <p:spPr>
          <a:xfrm>
            <a:off x="193183" y="5661874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9D4E190-2C4A-450D-AB01-ADA1A8E3AC23}"/>
              </a:ext>
            </a:extLst>
          </p:cNvPr>
          <p:cNvSpPr/>
          <p:nvPr/>
        </p:nvSpPr>
        <p:spPr>
          <a:xfrm>
            <a:off x="193183" y="6833314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583A477-FE47-43FE-9488-CC4AA6A1A4AF}"/>
              </a:ext>
            </a:extLst>
          </p:cNvPr>
          <p:cNvSpPr/>
          <p:nvPr/>
        </p:nvSpPr>
        <p:spPr>
          <a:xfrm>
            <a:off x="193183" y="949606"/>
            <a:ext cx="528034" cy="52803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004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D9446-270F-45B9-B669-A596A00B1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484AC6-6667-4434-A1D9-CD61A761FFE2}"/>
              </a:ext>
            </a:extLst>
          </p:cNvPr>
          <p:cNvCxnSpPr>
            <a:cxnSpLocks/>
          </p:cNvCxnSpPr>
          <p:nvPr/>
        </p:nvCxnSpPr>
        <p:spPr>
          <a:xfrm>
            <a:off x="457200" y="1213623"/>
            <a:ext cx="0" cy="5908394"/>
          </a:xfrm>
          <a:prstGeom prst="line">
            <a:avLst/>
          </a:prstGeom>
          <a:ln w="539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4A466FC7-98DC-4ACF-BD23-8EEF6E155133}"/>
              </a:ext>
            </a:extLst>
          </p:cNvPr>
          <p:cNvSpPr/>
          <p:nvPr/>
        </p:nvSpPr>
        <p:spPr>
          <a:xfrm>
            <a:off x="193183" y="2147551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96061AD-6EF1-486B-95DA-377C9D920A01}"/>
              </a:ext>
            </a:extLst>
          </p:cNvPr>
          <p:cNvSpPr/>
          <p:nvPr/>
        </p:nvSpPr>
        <p:spPr>
          <a:xfrm>
            <a:off x="193183" y="3318992"/>
            <a:ext cx="528034" cy="52803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F33B6C5-689E-414C-A786-8A310687323F}"/>
              </a:ext>
            </a:extLst>
          </p:cNvPr>
          <p:cNvSpPr/>
          <p:nvPr/>
        </p:nvSpPr>
        <p:spPr>
          <a:xfrm>
            <a:off x="193183" y="4490433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9D6DAF9-53E0-494E-8BBC-6DF805971CE2}"/>
              </a:ext>
            </a:extLst>
          </p:cNvPr>
          <p:cNvSpPr/>
          <p:nvPr/>
        </p:nvSpPr>
        <p:spPr>
          <a:xfrm>
            <a:off x="193183" y="5661874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0CA5703-D048-4F56-ACE8-84AFCF589FAB}"/>
              </a:ext>
            </a:extLst>
          </p:cNvPr>
          <p:cNvSpPr/>
          <p:nvPr/>
        </p:nvSpPr>
        <p:spPr>
          <a:xfrm>
            <a:off x="193183" y="6833314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55FE895-693A-4FBD-944A-9BF0F9B73FF3}"/>
              </a:ext>
            </a:extLst>
          </p:cNvPr>
          <p:cNvSpPr/>
          <p:nvPr/>
        </p:nvSpPr>
        <p:spPr>
          <a:xfrm>
            <a:off x="193183" y="949606"/>
            <a:ext cx="528034" cy="52803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3837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Approach, Method, or Experiment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D9446-270F-45B9-B669-A596A00B1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9479FB-CF9B-4CD8-BED1-733FFDCF8E08}"/>
              </a:ext>
            </a:extLst>
          </p:cNvPr>
          <p:cNvCxnSpPr>
            <a:cxnSpLocks/>
          </p:cNvCxnSpPr>
          <p:nvPr/>
        </p:nvCxnSpPr>
        <p:spPr>
          <a:xfrm>
            <a:off x="457200" y="1213623"/>
            <a:ext cx="0" cy="5908394"/>
          </a:xfrm>
          <a:prstGeom prst="line">
            <a:avLst/>
          </a:prstGeom>
          <a:ln w="539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AE009333-4237-430C-8727-890F51FB32F5}"/>
              </a:ext>
            </a:extLst>
          </p:cNvPr>
          <p:cNvSpPr/>
          <p:nvPr/>
        </p:nvSpPr>
        <p:spPr>
          <a:xfrm>
            <a:off x="193183" y="2147551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AA737EC-3787-458E-B573-2A5965E567D2}"/>
              </a:ext>
            </a:extLst>
          </p:cNvPr>
          <p:cNvSpPr/>
          <p:nvPr/>
        </p:nvSpPr>
        <p:spPr>
          <a:xfrm>
            <a:off x="193183" y="3318992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72F972-4CC4-492A-BAE5-42BA4DD92A52}"/>
              </a:ext>
            </a:extLst>
          </p:cNvPr>
          <p:cNvSpPr/>
          <p:nvPr/>
        </p:nvSpPr>
        <p:spPr>
          <a:xfrm>
            <a:off x="193183" y="4490433"/>
            <a:ext cx="528034" cy="52803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BC2C366-99FC-401F-9D08-17F58B6A4BB7}"/>
              </a:ext>
            </a:extLst>
          </p:cNvPr>
          <p:cNvSpPr/>
          <p:nvPr/>
        </p:nvSpPr>
        <p:spPr>
          <a:xfrm>
            <a:off x="193183" y="5661874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F638320-0B0A-4B24-AF86-F6FB281FC8CE}"/>
              </a:ext>
            </a:extLst>
          </p:cNvPr>
          <p:cNvSpPr/>
          <p:nvPr/>
        </p:nvSpPr>
        <p:spPr>
          <a:xfrm>
            <a:off x="193183" y="6833314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E6C5059-AE69-443A-8071-E4894275676F}"/>
              </a:ext>
            </a:extLst>
          </p:cNvPr>
          <p:cNvSpPr/>
          <p:nvPr/>
        </p:nvSpPr>
        <p:spPr>
          <a:xfrm>
            <a:off x="193183" y="949606"/>
            <a:ext cx="528034" cy="52803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3073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D9446-270F-45B9-B669-A596A00B1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B07B2F-BFE6-45BE-A59D-DB015D23AFD5}"/>
              </a:ext>
            </a:extLst>
          </p:cNvPr>
          <p:cNvCxnSpPr>
            <a:cxnSpLocks/>
          </p:cNvCxnSpPr>
          <p:nvPr/>
        </p:nvCxnSpPr>
        <p:spPr>
          <a:xfrm>
            <a:off x="457200" y="1213623"/>
            <a:ext cx="0" cy="5908394"/>
          </a:xfrm>
          <a:prstGeom prst="line">
            <a:avLst/>
          </a:prstGeom>
          <a:ln w="539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27AA45F7-BFF1-4982-8197-0A3B0FC9CC8D}"/>
              </a:ext>
            </a:extLst>
          </p:cNvPr>
          <p:cNvSpPr/>
          <p:nvPr/>
        </p:nvSpPr>
        <p:spPr>
          <a:xfrm>
            <a:off x="193183" y="2147551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69794B-6EF0-417D-8AB1-62954D183CBD}"/>
              </a:ext>
            </a:extLst>
          </p:cNvPr>
          <p:cNvSpPr/>
          <p:nvPr/>
        </p:nvSpPr>
        <p:spPr>
          <a:xfrm>
            <a:off x="193183" y="3318992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A4383B9-A80C-41C3-9FAC-ACEE8E622474}"/>
              </a:ext>
            </a:extLst>
          </p:cNvPr>
          <p:cNvSpPr/>
          <p:nvPr/>
        </p:nvSpPr>
        <p:spPr>
          <a:xfrm>
            <a:off x="193183" y="4490433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D38BF24-92C7-4461-B6F5-83CDA0123D39}"/>
              </a:ext>
            </a:extLst>
          </p:cNvPr>
          <p:cNvSpPr/>
          <p:nvPr/>
        </p:nvSpPr>
        <p:spPr>
          <a:xfrm>
            <a:off x="193183" y="5661874"/>
            <a:ext cx="528034" cy="52803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AEB2A61-9330-4D03-BB1A-6BF60C577F95}"/>
              </a:ext>
            </a:extLst>
          </p:cNvPr>
          <p:cNvSpPr/>
          <p:nvPr/>
        </p:nvSpPr>
        <p:spPr>
          <a:xfrm>
            <a:off x="193183" y="6833314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09D339D-0F1C-495C-90B1-BE049A374653}"/>
              </a:ext>
            </a:extLst>
          </p:cNvPr>
          <p:cNvSpPr/>
          <p:nvPr/>
        </p:nvSpPr>
        <p:spPr>
          <a:xfrm>
            <a:off x="193183" y="949606"/>
            <a:ext cx="528034" cy="52803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9580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6D951E-515E-A846-B8DB-5FB7FD86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Summary, References, and Acknowledgments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15117-9CB7-2E4F-A1C8-12C7C3A2F72F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Recognize sponsors in some way (e.g., acknowledgments or logos).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Extra logos here for your use.</a:t>
            </a:r>
          </a:p>
          <a:p>
            <a:pPr lvl="1"/>
            <a:endParaRPr lang="en-US" dirty="0"/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marL="548640" lvl="1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D65E3-B623-BA4C-A0EC-2EA831734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3681B0-6271-4252-923E-546415B23302}"/>
              </a:ext>
            </a:extLst>
          </p:cNvPr>
          <p:cNvCxnSpPr>
            <a:cxnSpLocks/>
          </p:cNvCxnSpPr>
          <p:nvPr/>
        </p:nvCxnSpPr>
        <p:spPr>
          <a:xfrm>
            <a:off x="457200" y="1213623"/>
            <a:ext cx="0" cy="5908394"/>
          </a:xfrm>
          <a:prstGeom prst="line">
            <a:avLst/>
          </a:prstGeom>
          <a:ln w="539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944F7133-57E8-4ACA-888E-6854D9645354}"/>
              </a:ext>
            </a:extLst>
          </p:cNvPr>
          <p:cNvSpPr/>
          <p:nvPr/>
        </p:nvSpPr>
        <p:spPr>
          <a:xfrm>
            <a:off x="193183" y="2147551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A807F9C-9FEE-45B2-971D-70E09B89D009}"/>
              </a:ext>
            </a:extLst>
          </p:cNvPr>
          <p:cNvSpPr/>
          <p:nvPr/>
        </p:nvSpPr>
        <p:spPr>
          <a:xfrm>
            <a:off x="193183" y="3318992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5D5BABE-0926-479F-9D2E-58616B1F1D4C}"/>
              </a:ext>
            </a:extLst>
          </p:cNvPr>
          <p:cNvSpPr/>
          <p:nvPr/>
        </p:nvSpPr>
        <p:spPr>
          <a:xfrm>
            <a:off x="193183" y="4490433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6A31BE4-D739-43CD-87B0-C9B32661F9D8}"/>
              </a:ext>
            </a:extLst>
          </p:cNvPr>
          <p:cNvSpPr/>
          <p:nvPr/>
        </p:nvSpPr>
        <p:spPr>
          <a:xfrm>
            <a:off x="193183" y="5661874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3AE5DD-1DDC-43D3-95C0-E340533B19DB}"/>
              </a:ext>
            </a:extLst>
          </p:cNvPr>
          <p:cNvSpPr/>
          <p:nvPr/>
        </p:nvSpPr>
        <p:spPr>
          <a:xfrm>
            <a:off x="193183" y="6833314"/>
            <a:ext cx="528034" cy="52803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79CF51C-54FB-453B-8F0C-B294B89D9795}"/>
              </a:ext>
            </a:extLst>
          </p:cNvPr>
          <p:cNvSpPr/>
          <p:nvPr/>
        </p:nvSpPr>
        <p:spPr>
          <a:xfrm>
            <a:off x="193183" y="949606"/>
            <a:ext cx="528034" cy="52803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0DEF1735-AAC5-474C-AA55-1327325DE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255" y="3318992"/>
            <a:ext cx="3707860" cy="1753978"/>
          </a:xfrm>
          <a:prstGeom prst="rect">
            <a:avLst/>
          </a:prstGeom>
        </p:spPr>
      </p:pic>
      <p:pic>
        <p:nvPicPr>
          <p:cNvPr id="20" name="Picture 19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6324EB27-2619-42FF-BF52-5B7FCBC1E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498" y="3474720"/>
            <a:ext cx="3966990" cy="1103218"/>
          </a:xfrm>
          <a:prstGeom prst="rect">
            <a:avLst/>
          </a:prstGeom>
        </p:spPr>
      </p:pic>
      <p:pic>
        <p:nvPicPr>
          <p:cNvPr id="7" name="Picture 6" descr="Text&#10;&#10;AI-generated content may be incorrect.">
            <a:extLst>
              <a:ext uri="{FF2B5EF4-FFF2-40B4-BE49-F238E27FC236}">
                <a16:creationId xmlns:a16="http://schemas.microsoft.com/office/drawing/2014/main" id="{DDE62B8B-F184-1777-3DC8-06A3FFF88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5191" y="3612853"/>
            <a:ext cx="3498009" cy="100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3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Business_Sensitive_Black.potx" id="{8C68ED54-EFB1-4D04-803E-476132C30B74}" vid="{F6D3F526-D6D2-470D-9DDD-861421C9E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1542E1815504596E3D39B13ADC127" ma:contentTypeVersion="2" ma:contentTypeDescription="Create a new document." ma:contentTypeScope="" ma:versionID="9b55c48cd295ab6191590e03a4f359db">
  <xsd:schema xmlns:xsd="http://www.w3.org/2001/XMLSchema" xmlns:xs="http://www.w3.org/2001/XMLSchema" xmlns:p="http://schemas.microsoft.com/office/2006/metadata/properties" xmlns:ns2="2dca91a0-b6f1-45f4-b1ea-f96879747183" targetNamespace="http://schemas.microsoft.com/office/2006/metadata/properties" ma:root="true" ma:fieldsID="8cc55a35c9e0323eac9db0211c02515a" ns2:_="">
    <xsd:import namespace="2dca91a0-b6f1-45f4-b1ea-f968797471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ca91a0-b6f1-45f4-b1ea-f968797471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3D0606-B3EA-4AC8-8154-26470C2E172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03961CC-A09D-4295-9725-3144C80B2B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ca91a0-b6f1-45f4-b1ea-f968797471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115DA9-9FE8-4AAF-A9E2-AFDA4F349B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PNNL_Option_4</Template>
  <TotalTime>905</TotalTime>
  <Words>222</Words>
  <Application>Microsoft Office PowerPoint</Application>
  <PresentationFormat>Custom</PresentationFormat>
  <Paragraphs>64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PNNL_Option_4</vt:lpstr>
      <vt:lpstr>Use your meeting  abstract title here</vt:lpstr>
      <vt:lpstr>Introduction, Background, and Motivation</vt:lpstr>
      <vt:lpstr>Goals and Objectives</vt:lpstr>
      <vt:lpstr>Approach, Method, or Experiment Plan</vt:lpstr>
      <vt:lpstr>Results and Discussion</vt:lpstr>
      <vt:lpstr>Summary, References, and 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Rallo, Robert</dc:creator>
  <cp:lastModifiedBy>Prichard, Michelle E</cp:lastModifiedBy>
  <cp:revision>18</cp:revision>
  <dcterms:created xsi:type="dcterms:W3CDTF">2021-03-05T17:57:48Z</dcterms:created>
  <dcterms:modified xsi:type="dcterms:W3CDTF">2026-03-30T18:53:56Z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0x0101000641542E1815504596E3D39B13ADC127</vt:lpwstr>
  </property>
</Properties>
</file>