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85F"/>
    <a:srgbClr val="2E8C40"/>
    <a:srgbClr val="616265"/>
    <a:srgbClr val="000000"/>
    <a:srgbClr val="0070C1"/>
    <a:srgbClr val="719500"/>
    <a:srgbClr val="007836"/>
    <a:srgbClr val="BE0F34"/>
    <a:srgbClr val="820150"/>
    <a:srgbClr val="50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4D55F-551D-4817-8B3B-89501937D8B9}" v="1" dt="2025-04-24T21:56:06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517" autoAdjust="0"/>
    <p:restoredTop sz="96327"/>
  </p:normalViewPr>
  <p:slideViewPr>
    <p:cSldViewPr snapToGrid="0" snapToObjects="1">
      <p:cViewPr varScale="1">
        <p:scale>
          <a:sx n="67" d="100"/>
          <a:sy n="67" d="100"/>
        </p:scale>
        <p:origin x="68" y="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938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76D4D55F-551D-4817-8B3B-89501937D8B9}"/>
    <pc:docChg chg="undo custSel modMainMaster">
      <pc:chgData name="Prichard, Michelle E" userId="9f347276-5906-44b1-936f-d9e5231f1de2" providerId="ADAL" clId="{76D4D55F-551D-4817-8B3B-89501937D8B9}" dt="2025-04-24T21:56:24.425" v="20" actId="1038"/>
      <pc:docMkLst>
        <pc:docMk/>
      </pc:docMkLst>
      <pc:sldMasterChg chg="modSldLayout">
        <pc:chgData name="Prichard, Michelle E" userId="9f347276-5906-44b1-936f-d9e5231f1de2" providerId="ADAL" clId="{76D4D55F-551D-4817-8B3B-89501937D8B9}" dt="2025-04-24T21:56:24.425" v="20" actId="1038"/>
        <pc:sldMasterMkLst>
          <pc:docMk/>
          <pc:sldMasterMk cId="647107024" sldId="2147483723"/>
        </pc:sldMasterMkLst>
        <pc:sldLayoutChg chg="addSp delSp modSp mod">
          <pc:chgData name="Prichard, Michelle E" userId="9f347276-5906-44b1-936f-d9e5231f1de2" providerId="ADAL" clId="{76D4D55F-551D-4817-8B3B-89501937D8B9}" dt="2025-04-24T21:56:24.425" v="20" actId="1038"/>
          <pc:sldLayoutMkLst>
            <pc:docMk/>
            <pc:sldMasterMk cId="647107024" sldId="2147483723"/>
            <pc:sldLayoutMk cId="1501305706" sldId="2147483724"/>
          </pc:sldLayoutMkLst>
          <pc:picChg chg="add del">
            <ac:chgData name="Prichard, Michelle E" userId="9f347276-5906-44b1-936f-d9e5231f1de2" providerId="ADAL" clId="{76D4D55F-551D-4817-8B3B-89501937D8B9}" dt="2025-04-24T21:56:02.943" v="2" actId="478"/>
            <ac:picMkLst>
              <pc:docMk/>
              <pc:sldMasterMk cId="647107024" sldId="2147483723"/>
              <pc:sldLayoutMk cId="1501305706" sldId="2147483724"/>
              <ac:picMk id="7" creationId="{88B538E2-1529-211B-9948-B622ABBCDA78}"/>
            </ac:picMkLst>
          </pc:picChg>
          <pc:picChg chg="add mod">
            <ac:chgData name="Prichard, Michelle E" userId="9f347276-5906-44b1-936f-d9e5231f1de2" providerId="ADAL" clId="{76D4D55F-551D-4817-8B3B-89501937D8B9}" dt="2025-04-24T21:56:24.425" v="20" actId="1038"/>
            <ac:picMkLst>
              <pc:docMk/>
              <pc:sldMasterMk cId="647107024" sldId="2147483723"/>
              <pc:sldLayoutMk cId="1501305706" sldId="2147483724"/>
              <ac:picMk id="8" creationId="{274272DE-B9EF-1005-DF14-9A52BBB2491D}"/>
            </ac:picMkLst>
          </pc:picChg>
        </pc:sldLayoutChg>
      </pc:sldMasterChg>
    </pc:docChg>
  </pc:docChgLst>
  <pc:docChgLst>
    <pc:chgData name="Prichard, Michelle E" userId="9f347276-5906-44b1-936f-d9e5231f1de2" providerId="ADAL" clId="{F78BEE0B-A136-4C98-8BCE-324E55E84F08}"/>
    <pc:docChg chg="custSel modSld modMainMaster">
      <pc:chgData name="Prichard, Michelle E" userId="9f347276-5906-44b1-936f-d9e5231f1de2" providerId="ADAL" clId="{F78BEE0B-A136-4C98-8BCE-324E55E84F08}" dt="2025-01-14T01:22:41.474" v="12" actId="478"/>
      <pc:docMkLst>
        <pc:docMk/>
      </pc:docMkLst>
      <pc:sldChg chg="addSp delSp modSp mod">
        <pc:chgData name="Prichard, Michelle E" userId="9f347276-5906-44b1-936f-d9e5231f1de2" providerId="ADAL" clId="{F78BEE0B-A136-4C98-8BCE-324E55E84F08}" dt="2025-01-14T01:22:41.474" v="12" actId="478"/>
        <pc:sldMkLst>
          <pc:docMk/>
          <pc:sldMk cId="1152154647" sldId="260"/>
        </pc:sldMkLst>
        <pc:picChg chg="add del mod">
          <ac:chgData name="Prichard, Michelle E" userId="9f347276-5906-44b1-936f-d9e5231f1de2" providerId="ADAL" clId="{F78BEE0B-A136-4C98-8BCE-324E55E84F08}" dt="2025-01-14T01:22:41.474" v="12" actId="478"/>
          <ac:picMkLst>
            <pc:docMk/>
            <pc:sldMk cId="1152154647" sldId="260"/>
            <ac:picMk id="5" creationId="{76DF9258-0375-D3B2-1C3C-DCC7F94699FA}"/>
          </ac:picMkLst>
        </pc:picChg>
      </pc:sldChg>
      <pc:sldMasterChg chg="modSldLayout">
        <pc:chgData name="Prichard, Michelle E" userId="9f347276-5906-44b1-936f-d9e5231f1de2" providerId="ADAL" clId="{F78BEE0B-A136-4C98-8BCE-324E55E84F08}" dt="2025-01-14T01:22:34.027" v="11" actId="1076"/>
        <pc:sldMasterMkLst>
          <pc:docMk/>
          <pc:sldMasterMk cId="647107024" sldId="2147483723"/>
        </pc:sldMasterMkLst>
        <pc:sldLayoutChg chg="addSp delSp modSp mod">
          <pc:chgData name="Prichard, Michelle E" userId="9f347276-5906-44b1-936f-d9e5231f1de2" providerId="ADAL" clId="{F78BEE0B-A136-4C98-8BCE-324E55E84F08}" dt="2025-01-14T01:22:34.027" v="11" actId="1076"/>
          <pc:sldLayoutMkLst>
            <pc:docMk/>
            <pc:sldMasterMk cId="647107024" sldId="2147483723"/>
            <pc:sldLayoutMk cId="1501305706" sldId="2147483724"/>
          </pc:sldLayoutMkLst>
          <pc:picChg chg="add mod">
            <ac:chgData name="Prichard, Michelle E" userId="9f347276-5906-44b1-936f-d9e5231f1de2" providerId="ADAL" clId="{F78BEE0B-A136-4C98-8BCE-324E55E84F08}" dt="2025-01-14T01:22:34.027" v="11" actId="1076"/>
            <ac:picMkLst>
              <pc:docMk/>
              <pc:sldMasterMk cId="647107024" sldId="2147483723"/>
              <pc:sldLayoutMk cId="1501305706" sldId="2147483724"/>
              <ac:picMk id="7" creationId="{88B538E2-1529-211B-9948-B622ABBCDA78}"/>
            </ac:picMkLst>
          </pc:picChg>
          <pc:picChg chg="del">
            <ac:chgData name="Prichard, Michelle E" userId="9f347276-5906-44b1-936f-d9e5231f1de2" providerId="ADAL" clId="{F78BEE0B-A136-4C98-8BCE-324E55E84F08}" dt="2025-01-14T01:21:55.006" v="1" actId="478"/>
            <ac:picMkLst>
              <pc:docMk/>
              <pc:sldMasterMk cId="647107024" sldId="2147483723"/>
              <pc:sldLayoutMk cId="1501305706" sldId="2147483724"/>
              <ac:picMk id="13" creationId="{56617363-F73D-B74F-9647-C9D747AC702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829A56-A6B6-A73E-31AF-B56E5D25CA47}"/>
              </a:ext>
            </a:extLst>
          </p:cNvPr>
          <p:cNvSpPr/>
          <p:nvPr userDrawn="1"/>
        </p:nvSpPr>
        <p:spPr>
          <a:xfrm rot="5400000">
            <a:off x="3191872" y="-2235707"/>
            <a:ext cx="8229601" cy="1270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9235F-2F4D-2C35-EECC-E9672D05A49A}"/>
              </a:ext>
            </a:extLst>
          </p:cNvPr>
          <p:cNvSpPr/>
          <p:nvPr userDrawn="1"/>
        </p:nvSpPr>
        <p:spPr>
          <a:xfrm rot="5400000">
            <a:off x="4165089" y="-2235706"/>
            <a:ext cx="8229601" cy="12701014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0499" y="2743200"/>
            <a:ext cx="9452346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8368" y="5669280"/>
            <a:ext cx="9434476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9438" y="5983356"/>
            <a:ext cx="9433405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1569" y="4915645"/>
            <a:ext cx="9451275" cy="4381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April 24, 2025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02B8B6-62DC-E906-D78C-BE5EE5E56D7F}"/>
              </a:ext>
            </a:extLst>
          </p:cNvPr>
          <p:cNvSpPr/>
          <p:nvPr userDrawn="1"/>
        </p:nvSpPr>
        <p:spPr>
          <a:xfrm rot="5400000">
            <a:off x="-3255749" y="3243717"/>
            <a:ext cx="8229600" cy="1742163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306543-56D5-889C-4B16-81E346F10DFE}"/>
              </a:ext>
            </a:extLst>
          </p:cNvPr>
          <p:cNvGrpSpPr/>
          <p:nvPr userDrawn="1"/>
        </p:nvGrpSpPr>
        <p:grpSpPr>
          <a:xfrm>
            <a:off x="2547219" y="571756"/>
            <a:ext cx="4659793" cy="922277"/>
            <a:chOff x="4343494" y="1475290"/>
            <a:chExt cx="4659793" cy="9222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D21F8D-0BE0-E4A2-F58C-40715259C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343494" y="1621256"/>
              <a:ext cx="2172321" cy="63039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3DBFAB-DEC6-CC5F-07E6-E6F73CC9C9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746355" y="1475290"/>
              <a:ext cx="0" cy="91232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A picture containing text, graphics, skull, graphic design&#10;&#10;Description automatically generated">
              <a:extLst>
                <a:ext uri="{FF2B5EF4-FFF2-40B4-BE49-F238E27FC236}">
                  <a16:creationId xmlns:a16="http://schemas.microsoft.com/office/drawing/2014/main" id="{60C8C51A-2FE5-F060-5A2F-B004DE00E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010009" y="1478680"/>
              <a:ext cx="1993278" cy="918887"/>
            </a:xfrm>
            <a:prstGeom prst="rect">
              <a:avLst/>
            </a:prstGeom>
          </p:spPr>
        </p:pic>
      </p:grp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C3B2374-8D9E-3D59-4878-89F23B286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962" y="6244976"/>
            <a:ext cx="9434476" cy="274320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presenter’s company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1FA40-2E0F-180D-15E5-A4D424277BD5}"/>
              </a:ext>
            </a:extLst>
          </p:cNvPr>
          <p:cNvSpPr/>
          <p:nvPr userDrawn="1"/>
        </p:nvSpPr>
        <p:spPr>
          <a:xfrm rot="5400000">
            <a:off x="-2384671" y="4040689"/>
            <a:ext cx="8229601" cy="148220"/>
          </a:xfrm>
          <a:prstGeom prst="rect">
            <a:avLst/>
          </a:prstGeom>
          <a:solidFill>
            <a:srgbClr val="4E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274272DE-B9EF-1005-DF14-9A52BBB249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428" y="7605875"/>
            <a:ext cx="1393423" cy="39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0866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462" y="270933"/>
            <a:ext cx="818673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462" y="270933"/>
            <a:ext cx="8186738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462" y="270933"/>
            <a:ext cx="8186738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828154" y="-2"/>
            <a:ext cx="5588147" cy="822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41037-4103-1276-C5AB-D12BD49C365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3731" y="639833"/>
            <a:ext cx="1974837" cy="5730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AA472-166C-2F97-1027-3B1736F0CE26}"/>
              </a:ext>
            </a:extLst>
          </p:cNvPr>
          <p:cNvCxnSpPr>
            <a:cxnSpLocks/>
          </p:cNvCxnSpPr>
          <p:nvPr userDrawn="1"/>
        </p:nvCxnSpPr>
        <p:spPr>
          <a:xfrm>
            <a:off x="3564795" y="520570"/>
            <a:ext cx="0" cy="8117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4AB64-202B-C0F2-4938-4D4B45F806EA}"/>
              </a:ext>
            </a:extLst>
          </p:cNvPr>
          <p:cNvSpPr/>
          <p:nvPr userDrawn="1"/>
        </p:nvSpPr>
        <p:spPr>
          <a:xfrm rot="5400000">
            <a:off x="-3739316" y="3724325"/>
            <a:ext cx="8229600" cy="780949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2ED74-388C-2B51-05CD-2183BACC5624}"/>
              </a:ext>
            </a:extLst>
          </p:cNvPr>
          <p:cNvSpPr/>
          <p:nvPr userDrawn="1"/>
        </p:nvSpPr>
        <p:spPr>
          <a:xfrm>
            <a:off x="6400800" y="-2"/>
            <a:ext cx="8229600" cy="822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9F17B-BC89-30AF-E94D-2E69C2B183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22762" y="520570"/>
            <a:ext cx="1703979" cy="811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7694C-DB58-5618-3137-C157D55D40D1}"/>
              </a:ext>
            </a:extLst>
          </p:cNvPr>
          <p:cNvSpPr/>
          <p:nvPr userDrawn="1"/>
        </p:nvSpPr>
        <p:spPr>
          <a:xfrm rot="5400000">
            <a:off x="-3189634" y="4074044"/>
            <a:ext cx="8229601" cy="81512"/>
          </a:xfrm>
          <a:prstGeom prst="rect">
            <a:avLst/>
          </a:prstGeom>
          <a:solidFill>
            <a:srgbClr val="4E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CF7D2B-F42D-BC2B-97BF-B395001C5ADA}"/>
              </a:ext>
            </a:extLst>
          </p:cNvPr>
          <p:cNvSpPr/>
          <p:nvPr userDrawn="1"/>
        </p:nvSpPr>
        <p:spPr>
          <a:xfrm rot="5400000">
            <a:off x="-3352987" y="4048460"/>
            <a:ext cx="8229601" cy="13267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4D3FE6-6784-46FB-65F8-08363FC63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9E5F1-8236-3EF4-60DA-BDE8CB24F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F1C3D-C4E4-55F5-6327-268947331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FFE130-842E-ADDB-6A57-6B0B5A3F0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95BF64-90CD-47E1-A634-5D0698A8D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5AEC7-AFCB-493D-8E77-9BA1548B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CC710-250E-4B7A-AC52-86F0566B64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D3E3-131C-4389-8FE3-D7ADC493B9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A9F6-22A5-46A3-A672-8568DC09FCC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888" y="270933"/>
            <a:ext cx="8215312" cy="1310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D9E85D-F070-459D-9F88-04FB89CF3C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FADDC-5377-4E9C-9228-48D910E623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15D4CA-F56B-4B4B-8130-FFD8633F6C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0B6867-E6CD-4E2B-870E-C0985F8720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AA4DD-644C-457B-B7BF-3849348DD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A42366-D4D3-4052-BD81-F0D50208F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8AC1F-B255-4A70-99B6-ACCFF522D7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98DDEE-FF26-4BE7-A075-3151BA002E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C45736-DBF3-4B6D-B0EF-D4D42B46E0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191B07-B02A-47CA-BB95-2F96DEB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AD260C-A997-4E15-B99F-7B967E97D5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FA55F1-E952-4B1C-B580-E2879A60C7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9375A-8B0E-4937-B462-0FF9B45E1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66E83F-6605-4172-AF0C-6D30EA58AD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E3DD98-CDC5-44B2-A598-43D937068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3E7AFE-40B8-42AC-9093-6B4B1BA62A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D38185-F3D7-4CE7-8C18-A27832A8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DA2657-D28A-4A58-BA63-62E37E798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42C044-5BCD-4AA7-9C80-2B613D3C86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14081-CE7A-4B64-AAE8-D8DC3717D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13CC3A-E0FA-44B8-913F-EB0FCAD560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26D02-2085-4045-A57D-D18A62CFC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49458F-C9AD-450A-A5B5-D5CE37C9EA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D4171FB-0606-4F1D-B9AB-22F1AB7D73F8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C69633-8225-4B35-8EEF-A628D5715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2D78-E227-455A-86C3-1169198B24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4DAF81-4C41-4F44-B099-E893A77819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5F4CE7-7071-440C-BAEB-B0032A6FEC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5010F5-C1FB-4FDD-B302-E211DBF2EE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07828D-9B85-4219-A6F9-7C0BA7BBDF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C1C73F-1812-4DEE-A390-FE5DD02A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340D2B-EF72-42F0-B737-C47F1413B6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46517D-4298-4BBC-ACAB-0E385A8DC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48B70-2C1D-4D82-92C4-F4A5E4992D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7A9635-037C-4C23-A40F-6F1E1F1E4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3A8590-BAF4-4C5D-BB33-306B2996B3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00DC40-E1E9-419D-AD8E-C677CE964B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20ACB0-3A01-4696-9B74-083B19D6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331</TotalTime>
  <Words>15</Words>
  <Application>Microsoft Office PowerPoint</Application>
  <PresentationFormat>Custom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PNNL_Option_4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3</cp:revision>
  <dcterms:created xsi:type="dcterms:W3CDTF">2023-06-30T02:32:37Z</dcterms:created>
  <dcterms:modified xsi:type="dcterms:W3CDTF">2025-04-24T21:56:28Z</dcterms:modified>
</cp:coreProperties>
</file>