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4"/>
  </p:sldMasterIdLst>
  <p:notesMasterIdLst>
    <p:notesMasterId r:id="rId11"/>
  </p:notesMasterIdLst>
  <p:handoutMasterIdLst>
    <p:handoutMasterId r:id="rId12"/>
  </p:handoutMasterIdLst>
  <p:sldIdLst>
    <p:sldId id="268" r:id="rId5"/>
    <p:sldId id="263" r:id="rId6"/>
    <p:sldId id="264" r:id="rId7"/>
    <p:sldId id="265" r:id="rId8"/>
    <p:sldId id="266" r:id="rId9"/>
    <p:sldId id="267" r:id="rId10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836"/>
    <a:srgbClr val="0081AB"/>
    <a:srgbClr val="000000"/>
    <a:srgbClr val="719500"/>
    <a:srgbClr val="BE0F34"/>
    <a:srgbClr val="820150"/>
    <a:srgbClr val="502D7F"/>
    <a:srgbClr val="00338E"/>
    <a:srgbClr val="758F9D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4" autoAdjust="0"/>
    <p:restoredTop sz="96327"/>
  </p:normalViewPr>
  <p:slideViewPr>
    <p:cSldViewPr snapToGrid="0" snapToObjects="1">
      <p:cViewPr varScale="1">
        <p:scale>
          <a:sx n="70" d="100"/>
          <a:sy n="70" d="100"/>
        </p:scale>
        <p:origin x="509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49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ichard, Michelle E" userId="9f347276-5906-44b1-936f-d9e5231f1de2" providerId="ADAL" clId="{3BB459DC-E948-4DE7-9303-D6DF39966374}"/>
    <pc:docChg chg="custSel modSld">
      <pc:chgData name="Prichard, Michelle E" userId="9f347276-5906-44b1-936f-d9e5231f1de2" providerId="ADAL" clId="{3BB459DC-E948-4DE7-9303-D6DF39966374}" dt="2026-03-30T18:45:08.142" v="6" actId="5793"/>
      <pc:docMkLst>
        <pc:docMk/>
      </pc:docMkLst>
      <pc:sldChg chg="modSp mod">
        <pc:chgData name="Prichard, Michelle E" userId="9f347276-5906-44b1-936f-d9e5231f1de2" providerId="ADAL" clId="{3BB459DC-E948-4DE7-9303-D6DF39966374}" dt="2026-03-30T18:45:08.142" v="6" actId="5793"/>
        <pc:sldMkLst>
          <pc:docMk/>
          <pc:sldMk cId="3806634659" sldId="267"/>
        </pc:sldMkLst>
        <pc:spChg chg="mod">
          <ac:chgData name="Prichard, Michelle E" userId="9f347276-5906-44b1-936f-d9e5231f1de2" providerId="ADAL" clId="{3BB459DC-E948-4DE7-9303-D6DF39966374}" dt="2026-03-30T18:40:03.947" v="1" actId="20577"/>
          <ac:spMkLst>
            <pc:docMk/>
            <pc:sldMk cId="3806634659" sldId="267"/>
            <ac:spMk id="3" creationId="{AC6D951E-515E-A846-B8DB-5FB7FD86B90C}"/>
          </ac:spMkLst>
        </pc:spChg>
        <pc:spChg chg="mod">
          <ac:chgData name="Prichard, Michelle E" userId="9f347276-5906-44b1-936f-d9e5231f1de2" providerId="ADAL" clId="{3BB459DC-E948-4DE7-9303-D6DF39966374}" dt="2026-03-30T18:45:08.142" v="6" actId="5793"/>
          <ac:spMkLst>
            <pc:docMk/>
            <pc:sldMk cId="3806634659" sldId="267"/>
            <ac:spMk id="4" creationId="{6D015117-9CB7-2E4F-A1C8-12C7C3A2F72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A69A9C-1087-184F-8370-423E175D9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90E3D-F5E5-0D40-B323-A25B85CF9E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E50B8-2EF8-564F-AE86-D84E6C503530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3AA97-2F38-5340-B685-1E0EA3E358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732F3-25A6-284F-A24C-5FD21AE6BE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78BA3-E235-9946-9A4D-07E907F68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00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C8D20-1945-7145-91A2-3D134BDA25E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104DB-87CA-D64F-AB86-DB2520DD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53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743200"/>
            <a:ext cx="4572000" cy="182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529" y="5669280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5983356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600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3710609" y="-124570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51641" y="4915645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E1024-A123-4766-B2EE-B517461340EC}" type="datetime4">
              <a:rPr lang="en-US" smtClean="0"/>
              <a:t>March 30, 2026</a:t>
            </a:fld>
            <a:endParaRPr lang="en-US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73011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cap="all" baseline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1BB95688-AD85-4211-AE20-418F7829C4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908" y="359415"/>
            <a:ext cx="2893466" cy="1368735"/>
          </a:xfrm>
          <a:prstGeom prst="rect">
            <a:avLst/>
          </a:prstGeom>
        </p:spPr>
      </p:pic>
      <p:pic>
        <p:nvPicPr>
          <p:cNvPr id="5" name="Picture 4" descr="Text&#10;&#10;AI-generated content may be incorrect.">
            <a:extLst>
              <a:ext uri="{FF2B5EF4-FFF2-40B4-BE49-F238E27FC236}">
                <a16:creationId xmlns:a16="http://schemas.microsoft.com/office/drawing/2014/main" id="{2BA8891D-7444-2EB1-43C1-7604156FF2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937" y="7150200"/>
            <a:ext cx="1526712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7772400" cy="7315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6858000"/>
            <a:ext cx="77724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5FC3A-B3E3-436C-8D3B-209E2E9D33BF}" type="datetime4">
              <a:rPr lang="en-US" smtClean="0"/>
              <a:t>March 30, 2026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1" kern="1200" cap="all" baseline="0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pic>
        <p:nvPicPr>
          <p:cNvPr id="16" name="Picture 15" descr="A picture containing logo&#10;&#10;Description automatically generated">
            <a:extLst>
              <a:ext uri="{FF2B5EF4-FFF2-40B4-BE49-F238E27FC236}">
                <a16:creationId xmlns:a16="http://schemas.microsoft.com/office/drawing/2014/main" id="{A8A8F80A-36EB-49B5-9714-115B561AE0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1600" y="187786"/>
            <a:ext cx="2420259" cy="114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30642" y="457199"/>
            <a:ext cx="7772400" cy="73152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7FDCD-B9A8-4345-9387-D64AE541ECB1}" type="datetime4">
              <a:rPr lang="en-US" smtClean="0"/>
              <a:t>March 30, 2026</a:t>
            </a:fld>
            <a:endParaRPr lang="en-US" dirty="0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1" kern="1200" cap="all" baseline="0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353E841D-D63D-4377-8F1D-2D772F3C79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1600" y="187786"/>
            <a:ext cx="2420259" cy="114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4104" y="270933"/>
            <a:ext cx="10489096" cy="616963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1379433"/>
            <a:ext cx="12801600" cy="6192078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8CB93-F8A3-4EA5-87AA-A954C9A8744D}" type="datetime4">
              <a:rPr lang="en-US" smtClean="0"/>
              <a:t>March 30, 2026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1" kern="1200" cap="all" baseline="0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957E12B6-7A5F-420B-83DB-A4261ED43A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1600" y="187786"/>
            <a:ext cx="2420259" cy="114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156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008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156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156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156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996AE-A634-4115-B0AB-2FE09CC23A67}" type="datetime4">
              <a:rPr lang="en-US" smtClean="0"/>
              <a:t>March 30, 2026</a:t>
            </a:fld>
            <a:endParaRPr lang="en-US" dirty="0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1" kern="1200" cap="all" baseline="0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pic>
        <p:nvPicPr>
          <p:cNvPr id="17" name="Picture 16" descr="A picture containing logo&#10;&#10;Description automatically generated">
            <a:extLst>
              <a:ext uri="{FF2B5EF4-FFF2-40B4-BE49-F238E27FC236}">
                <a16:creationId xmlns:a16="http://schemas.microsoft.com/office/drawing/2014/main" id="{9254EEEB-3654-444E-BAAF-BACE8E3595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1600" y="187786"/>
            <a:ext cx="2420259" cy="114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A3612-66D7-46C2-8554-B752B074FA69}" type="datetime4">
              <a:rPr lang="en-US" smtClean="0"/>
              <a:t>March 30, 2026</a:t>
            </a:fld>
            <a:endParaRPr lang="en-US" dirty="0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1" kern="1200" cap="all" baseline="0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371600" y="2194560"/>
            <a:ext cx="12801600" cy="52588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B675E05-609B-43DF-9E90-36139E3400EE}"/>
              </a:ext>
            </a:extLst>
          </p:cNvPr>
          <p:cNvSpPr txBox="1">
            <a:spLocks/>
          </p:cNvSpPr>
          <p:nvPr userDrawn="1"/>
        </p:nvSpPr>
        <p:spPr>
          <a:xfrm>
            <a:off x="3684104" y="270933"/>
            <a:ext cx="10489096" cy="616963"/>
          </a:xfrm>
          <a:prstGeom prst="rect">
            <a:avLst/>
          </a:prstGeom>
        </p:spPr>
        <p:txBody>
          <a:bodyPr lIns="0" anchor="b"/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slide title</a:t>
            </a:r>
          </a:p>
        </p:txBody>
      </p:sp>
      <p:pic>
        <p:nvPicPr>
          <p:cNvPr id="26" name="Picture 25" descr="A picture containing logo&#10;&#10;Description automatically generated">
            <a:extLst>
              <a:ext uri="{FF2B5EF4-FFF2-40B4-BE49-F238E27FC236}">
                <a16:creationId xmlns:a16="http://schemas.microsoft.com/office/drawing/2014/main" id="{FC3F8ECD-A2BE-47E5-A810-0E589282C2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1600" y="187786"/>
            <a:ext cx="2420259" cy="114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1F5-8870-4593-98CA-F0F29150421C}" type="datetime4">
              <a:rPr lang="en-US" smtClean="0"/>
              <a:t>March 30, 2026</a:t>
            </a:fld>
            <a:endParaRPr lang="en-US" dirty="0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14A7518-D6A8-4797-AC16-51229B238A0B}"/>
              </a:ext>
            </a:extLst>
          </p:cNvPr>
          <p:cNvSpPr txBox="1">
            <a:spLocks/>
          </p:cNvSpPr>
          <p:nvPr userDrawn="1"/>
        </p:nvSpPr>
        <p:spPr>
          <a:xfrm>
            <a:off x="3684104" y="270933"/>
            <a:ext cx="10489096" cy="616963"/>
          </a:xfrm>
          <a:prstGeom prst="rect">
            <a:avLst/>
          </a:prstGeom>
        </p:spPr>
        <p:txBody>
          <a:bodyPr lIns="0" anchor="b"/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slide title</a:t>
            </a:r>
          </a:p>
        </p:txBody>
      </p:sp>
      <p:pic>
        <p:nvPicPr>
          <p:cNvPr id="26" name="Picture 25" descr="A picture containing logo&#10;&#10;Description automatically generated">
            <a:extLst>
              <a:ext uri="{FF2B5EF4-FFF2-40B4-BE49-F238E27FC236}">
                <a16:creationId xmlns:a16="http://schemas.microsoft.com/office/drawing/2014/main" id="{3424BC9D-2C8F-4C92-A1BA-C3F9674A78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1600" y="187786"/>
            <a:ext cx="2420259" cy="114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AA42F-2B80-4743-B62E-FC8398C66314}" type="datetime4">
              <a:rPr lang="en-US" smtClean="0"/>
              <a:t>March 30, 2026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1" kern="1200" cap="all" baseline="0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DD75C971-8446-4743-8FB4-473FC3147F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1600" y="187786"/>
            <a:ext cx="2420259" cy="114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 userDrawn="1"/>
        </p:nvSpPr>
        <p:spPr>
          <a:xfrm>
            <a:off x="1371600" y="2057400"/>
            <a:ext cx="4572000" cy="5486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7" y="7772400"/>
            <a:ext cx="547155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1" kern="1200" cap="all" baseline="0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CEDF0E5B-659C-499D-9DBB-640DD2DF05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1600" y="187786"/>
            <a:ext cx="2420259" cy="114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4D5B25A-DD2E-43AA-8ED6-A1958D4A7F1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1" y="0"/>
            <a:ext cx="14630400" cy="822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1" kern="1200" cap="all" baseline="0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0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7EF3527-A0F3-4A24-B033-8F5E712C18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Use your title from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your abstract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B8AFC5-2FC5-4D92-9664-5DB71AB8C6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8CAB52F-B0B6-4473-8C55-01546727A4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F52B06-BE13-478F-ADBE-5A193AB14A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417B2B-0757-407E-B3BB-F6B5805FE45B}"/>
              </a:ext>
            </a:extLst>
          </p:cNvPr>
          <p:cNvSpPr txBox="1"/>
          <p:nvPr/>
        </p:nvSpPr>
        <p:spPr>
          <a:xfrm>
            <a:off x="7315200" y="1092284"/>
            <a:ext cx="671008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Can use this area for introduction text and images or insert a link to your poster presentation video.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Some tips to keep in mind: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Limit words on the slides, </a:t>
            </a:r>
            <a:r>
              <a:rPr lang="en-US" b="1" dirty="0">
                <a:solidFill>
                  <a:schemeClr val="bg2"/>
                </a:solidFill>
              </a:rPr>
              <a:t>body text should be </a:t>
            </a:r>
            <a:br>
              <a:rPr lang="en-US" b="1" dirty="0">
                <a:solidFill>
                  <a:schemeClr val="bg2"/>
                </a:solidFill>
              </a:rPr>
            </a:br>
            <a:r>
              <a:rPr lang="en-US" b="1" dirty="0">
                <a:solidFill>
                  <a:schemeClr val="bg2"/>
                </a:solidFill>
              </a:rPr>
              <a:t>no smaller than 25-point font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Use your poster as a short story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Describe a few major points (maximum of three)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Use the same artistic style throughout your poster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Include images; use clear, uncluttered, easily identifiable images with readable labels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Keep the audience in mind: use plain language as much as possible, avoid technical jargon—think sharing the story with a family member.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365247-1D65-4B02-BC51-B224034B750D}"/>
              </a:ext>
            </a:extLst>
          </p:cNvPr>
          <p:cNvSpPr txBox="1"/>
          <p:nvPr/>
        </p:nvSpPr>
        <p:spPr>
          <a:xfrm>
            <a:off x="4067735" y="532732"/>
            <a:ext cx="6421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Note: use appropriate logo for your institution or sponsor here.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3044579-2F6F-4701-9B25-916ABEBB2974}"/>
              </a:ext>
            </a:extLst>
          </p:cNvPr>
          <p:cNvCxnSpPr>
            <a:cxnSpLocks/>
          </p:cNvCxnSpPr>
          <p:nvPr/>
        </p:nvCxnSpPr>
        <p:spPr>
          <a:xfrm>
            <a:off x="457200" y="1213623"/>
            <a:ext cx="0" cy="5908394"/>
          </a:xfrm>
          <a:prstGeom prst="line">
            <a:avLst/>
          </a:prstGeom>
          <a:ln w="539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6BD0C5A8-5363-4ECF-979E-A99DD6078A3D}"/>
              </a:ext>
            </a:extLst>
          </p:cNvPr>
          <p:cNvSpPr/>
          <p:nvPr/>
        </p:nvSpPr>
        <p:spPr>
          <a:xfrm>
            <a:off x="193183" y="2147551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128A079-5A12-4824-8F7B-E3C76838F053}"/>
              </a:ext>
            </a:extLst>
          </p:cNvPr>
          <p:cNvSpPr/>
          <p:nvPr/>
        </p:nvSpPr>
        <p:spPr>
          <a:xfrm>
            <a:off x="193183" y="3318992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38C0085-52B1-4E8D-A6B4-F44B976B60AE}"/>
              </a:ext>
            </a:extLst>
          </p:cNvPr>
          <p:cNvSpPr/>
          <p:nvPr/>
        </p:nvSpPr>
        <p:spPr>
          <a:xfrm>
            <a:off x="193183" y="4490433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3FEE83E-DE4A-46B2-B5EF-C1C43A832C6C}"/>
              </a:ext>
            </a:extLst>
          </p:cNvPr>
          <p:cNvSpPr/>
          <p:nvPr/>
        </p:nvSpPr>
        <p:spPr>
          <a:xfrm>
            <a:off x="193183" y="5661874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73313F4-DBEE-4F37-B638-66E14527880F}"/>
              </a:ext>
            </a:extLst>
          </p:cNvPr>
          <p:cNvSpPr/>
          <p:nvPr/>
        </p:nvSpPr>
        <p:spPr>
          <a:xfrm>
            <a:off x="193183" y="6833314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B1F094C-4BA6-4E82-B39F-C6B206621C15}"/>
              </a:ext>
            </a:extLst>
          </p:cNvPr>
          <p:cNvSpPr/>
          <p:nvPr/>
        </p:nvSpPr>
        <p:spPr>
          <a:xfrm>
            <a:off x="193183" y="949606"/>
            <a:ext cx="528034" cy="52803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2044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Introduction, Background, and Motivation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BCC4A-09A3-46FA-94B8-812D5A6C188D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Right click the thumbnail slide and select layout for more layout options.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D9446-270F-45B9-B669-A596A00B1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7EA1CA-199E-4257-9C0E-EC1105921F2E}"/>
              </a:ext>
            </a:extLst>
          </p:cNvPr>
          <p:cNvCxnSpPr>
            <a:cxnSpLocks/>
          </p:cNvCxnSpPr>
          <p:nvPr/>
        </p:nvCxnSpPr>
        <p:spPr>
          <a:xfrm>
            <a:off x="457200" y="1213623"/>
            <a:ext cx="0" cy="5908394"/>
          </a:xfrm>
          <a:prstGeom prst="line">
            <a:avLst/>
          </a:prstGeom>
          <a:ln w="539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0C4E814-D61F-4B25-AE60-25AD84A56F2E}"/>
              </a:ext>
            </a:extLst>
          </p:cNvPr>
          <p:cNvSpPr/>
          <p:nvPr/>
        </p:nvSpPr>
        <p:spPr>
          <a:xfrm>
            <a:off x="193183" y="2147551"/>
            <a:ext cx="528034" cy="52803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C64270-86E4-4BDD-BEBF-9352D1A89432}"/>
              </a:ext>
            </a:extLst>
          </p:cNvPr>
          <p:cNvSpPr/>
          <p:nvPr/>
        </p:nvSpPr>
        <p:spPr>
          <a:xfrm>
            <a:off x="193183" y="3318992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F6720C4-A856-4748-A343-49A4CEB24D42}"/>
              </a:ext>
            </a:extLst>
          </p:cNvPr>
          <p:cNvSpPr/>
          <p:nvPr/>
        </p:nvSpPr>
        <p:spPr>
          <a:xfrm>
            <a:off x="193183" y="4490433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38ABAB4-0D1E-453C-B780-C477CEBF48FD}"/>
              </a:ext>
            </a:extLst>
          </p:cNvPr>
          <p:cNvSpPr/>
          <p:nvPr/>
        </p:nvSpPr>
        <p:spPr>
          <a:xfrm>
            <a:off x="193183" y="5661874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71A3E8E-CD46-4829-970D-1AD369756C99}"/>
              </a:ext>
            </a:extLst>
          </p:cNvPr>
          <p:cNvSpPr/>
          <p:nvPr/>
        </p:nvSpPr>
        <p:spPr>
          <a:xfrm>
            <a:off x="193183" y="6833314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02AFB95-613D-4A6F-BB3B-D50F0AAA647B}"/>
              </a:ext>
            </a:extLst>
          </p:cNvPr>
          <p:cNvSpPr/>
          <p:nvPr/>
        </p:nvSpPr>
        <p:spPr>
          <a:xfrm>
            <a:off x="193183" y="949606"/>
            <a:ext cx="528034" cy="52803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0041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Goals and Objectives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BCC4A-09A3-46FA-94B8-812D5A6C188D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D9446-270F-45B9-B669-A596A00B1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19A2B58-B5E7-43E0-9413-A7B6F2668C42}"/>
              </a:ext>
            </a:extLst>
          </p:cNvPr>
          <p:cNvCxnSpPr>
            <a:cxnSpLocks/>
          </p:cNvCxnSpPr>
          <p:nvPr/>
        </p:nvCxnSpPr>
        <p:spPr>
          <a:xfrm>
            <a:off x="457200" y="1213623"/>
            <a:ext cx="0" cy="5908394"/>
          </a:xfrm>
          <a:prstGeom prst="line">
            <a:avLst/>
          </a:prstGeom>
          <a:ln w="539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180D4A11-05CB-45CC-AADC-7BCCA8316EEC}"/>
              </a:ext>
            </a:extLst>
          </p:cNvPr>
          <p:cNvSpPr/>
          <p:nvPr/>
        </p:nvSpPr>
        <p:spPr>
          <a:xfrm>
            <a:off x="193183" y="2147551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BE9C7C1-5488-44FF-BA0A-AE69449CBA98}"/>
              </a:ext>
            </a:extLst>
          </p:cNvPr>
          <p:cNvSpPr/>
          <p:nvPr/>
        </p:nvSpPr>
        <p:spPr>
          <a:xfrm>
            <a:off x="193183" y="3318992"/>
            <a:ext cx="528034" cy="52803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1AC5AC2-3594-4FB0-A50C-A613418F840D}"/>
              </a:ext>
            </a:extLst>
          </p:cNvPr>
          <p:cNvSpPr/>
          <p:nvPr/>
        </p:nvSpPr>
        <p:spPr>
          <a:xfrm>
            <a:off x="193183" y="4490433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B37F54B-744C-410B-9FF6-3C04D9BC3F2A}"/>
              </a:ext>
            </a:extLst>
          </p:cNvPr>
          <p:cNvSpPr/>
          <p:nvPr/>
        </p:nvSpPr>
        <p:spPr>
          <a:xfrm>
            <a:off x="193183" y="5661874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417F023-B04E-4A6F-9584-9737F7ED7BAE}"/>
              </a:ext>
            </a:extLst>
          </p:cNvPr>
          <p:cNvSpPr/>
          <p:nvPr/>
        </p:nvSpPr>
        <p:spPr>
          <a:xfrm>
            <a:off x="193183" y="6833314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E175A6A-37ED-45A1-B09E-BA2EC6F8DB36}"/>
              </a:ext>
            </a:extLst>
          </p:cNvPr>
          <p:cNvSpPr/>
          <p:nvPr/>
        </p:nvSpPr>
        <p:spPr>
          <a:xfrm>
            <a:off x="193183" y="949606"/>
            <a:ext cx="528034" cy="52803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3837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Approach, Method, or Experiment Plan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BCC4A-09A3-46FA-94B8-812D5A6C188D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D9446-270F-45B9-B669-A596A00B1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90DF53-55CE-447E-9B8D-662608E27312}"/>
              </a:ext>
            </a:extLst>
          </p:cNvPr>
          <p:cNvCxnSpPr>
            <a:cxnSpLocks/>
          </p:cNvCxnSpPr>
          <p:nvPr/>
        </p:nvCxnSpPr>
        <p:spPr>
          <a:xfrm>
            <a:off x="457200" y="1213623"/>
            <a:ext cx="0" cy="5908394"/>
          </a:xfrm>
          <a:prstGeom prst="line">
            <a:avLst/>
          </a:prstGeom>
          <a:ln w="539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6AB916D-C002-45B5-B45A-8F1E174C38B7}"/>
              </a:ext>
            </a:extLst>
          </p:cNvPr>
          <p:cNvSpPr/>
          <p:nvPr/>
        </p:nvSpPr>
        <p:spPr>
          <a:xfrm>
            <a:off x="193183" y="2147551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41FC1D3-C8B1-483D-875F-CC12DCAB9219}"/>
              </a:ext>
            </a:extLst>
          </p:cNvPr>
          <p:cNvSpPr/>
          <p:nvPr/>
        </p:nvSpPr>
        <p:spPr>
          <a:xfrm>
            <a:off x="193183" y="3318992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675627C-66A5-4D82-8CFA-B7EF32DE2414}"/>
              </a:ext>
            </a:extLst>
          </p:cNvPr>
          <p:cNvSpPr/>
          <p:nvPr/>
        </p:nvSpPr>
        <p:spPr>
          <a:xfrm>
            <a:off x="193183" y="4490433"/>
            <a:ext cx="528034" cy="52803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401DC74-9A00-47F9-9D07-D2139FE7935E}"/>
              </a:ext>
            </a:extLst>
          </p:cNvPr>
          <p:cNvSpPr/>
          <p:nvPr/>
        </p:nvSpPr>
        <p:spPr>
          <a:xfrm>
            <a:off x="193183" y="5661874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CB4349E-534A-44A3-A010-6B28493BB507}"/>
              </a:ext>
            </a:extLst>
          </p:cNvPr>
          <p:cNvSpPr/>
          <p:nvPr/>
        </p:nvSpPr>
        <p:spPr>
          <a:xfrm>
            <a:off x="193183" y="6833314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FFA2733-E975-4A41-B94C-D50741405BF4}"/>
              </a:ext>
            </a:extLst>
          </p:cNvPr>
          <p:cNvSpPr/>
          <p:nvPr/>
        </p:nvSpPr>
        <p:spPr>
          <a:xfrm>
            <a:off x="193183" y="949606"/>
            <a:ext cx="528034" cy="52803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3073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Results and Discussion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BCC4A-09A3-46FA-94B8-812D5A6C188D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D9446-270F-45B9-B669-A596A00B1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F8274ED-0D8D-424E-A652-05D08B7D0C3A}"/>
              </a:ext>
            </a:extLst>
          </p:cNvPr>
          <p:cNvCxnSpPr>
            <a:cxnSpLocks/>
          </p:cNvCxnSpPr>
          <p:nvPr/>
        </p:nvCxnSpPr>
        <p:spPr>
          <a:xfrm>
            <a:off x="457200" y="1213623"/>
            <a:ext cx="0" cy="5908394"/>
          </a:xfrm>
          <a:prstGeom prst="line">
            <a:avLst/>
          </a:prstGeom>
          <a:ln w="539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90DCF138-24E5-4E8D-AB1C-FCDC0C78587E}"/>
              </a:ext>
            </a:extLst>
          </p:cNvPr>
          <p:cNvSpPr/>
          <p:nvPr/>
        </p:nvSpPr>
        <p:spPr>
          <a:xfrm>
            <a:off x="193183" y="2147551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1091C53-3C44-45C4-A4DE-40357AE95F5E}"/>
              </a:ext>
            </a:extLst>
          </p:cNvPr>
          <p:cNvSpPr/>
          <p:nvPr/>
        </p:nvSpPr>
        <p:spPr>
          <a:xfrm>
            <a:off x="193183" y="3318992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C8A9C9C-3F26-4E62-AE73-DCC1EB252CB4}"/>
              </a:ext>
            </a:extLst>
          </p:cNvPr>
          <p:cNvSpPr/>
          <p:nvPr/>
        </p:nvSpPr>
        <p:spPr>
          <a:xfrm>
            <a:off x="193183" y="4490433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A85022A-E690-4ECB-BC79-4229F2ACCE72}"/>
              </a:ext>
            </a:extLst>
          </p:cNvPr>
          <p:cNvSpPr/>
          <p:nvPr/>
        </p:nvSpPr>
        <p:spPr>
          <a:xfrm>
            <a:off x="193183" y="5661874"/>
            <a:ext cx="528034" cy="52803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F202F27-871A-4DAD-9DEE-1F56E7E2D426}"/>
              </a:ext>
            </a:extLst>
          </p:cNvPr>
          <p:cNvSpPr/>
          <p:nvPr/>
        </p:nvSpPr>
        <p:spPr>
          <a:xfrm>
            <a:off x="193183" y="6833314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783DADA-DE7A-4B45-B23D-764A2C701A65}"/>
              </a:ext>
            </a:extLst>
          </p:cNvPr>
          <p:cNvSpPr/>
          <p:nvPr/>
        </p:nvSpPr>
        <p:spPr>
          <a:xfrm>
            <a:off x="193183" y="949606"/>
            <a:ext cx="528034" cy="52803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9580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6D951E-515E-A846-B8DB-5FB7FD86B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Summary, References, and Acknowledgments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015117-9CB7-2E4F-A1C8-12C7C3A2F72F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Recognize sponsors in some way (e.g., acknowledgments or logos).</a:t>
            </a:r>
          </a:p>
          <a:p>
            <a:pPr lvl="1"/>
            <a:r>
              <a:rPr lang="en-US" dirty="0"/>
              <a:t>Extra logos here for your use.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D65E3-B623-BA4C-A0EC-2EA831734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3BA378D-D495-4795-897F-B64F61E35FA6}"/>
              </a:ext>
            </a:extLst>
          </p:cNvPr>
          <p:cNvCxnSpPr>
            <a:cxnSpLocks/>
          </p:cNvCxnSpPr>
          <p:nvPr/>
        </p:nvCxnSpPr>
        <p:spPr>
          <a:xfrm>
            <a:off x="457200" y="1213623"/>
            <a:ext cx="0" cy="5908394"/>
          </a:xfrm>
          <a:prstGeom prst="line">
            <a:avLst/>
          </a:prstGeom>
          <a:ln w="539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3EF50730-8076-4A59-A723-2A195C45F5C2}"/>
              </a:ext>
            </a:extLst>
          </p:cNvPr>
          <p:cNvSpPr/>
          <p:nvPr/>
        </p:nvSpPr>
        <p:spPr>
          <a:xfrm>
            <a:off x="193183" y="2147551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0623BDD-DCC9-49C3-814E-6B8C22ECCB64}"/>
              </a:ext>
            </a:extLst>
          </p:cNvPr>
          <p:cNvSpPr/>
          <p:nvPr/>
        </p:nvSpPr>
        <p:spPr>
          <a:xfrm>
            <a:off x="193183" y="3318992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03DB1A7-098B-4BDF-A49E-A7B3CF7D3DBB}"/>
              </a:ext>
            </a:extLst>
          </p:cNvPr>
          <p:cNvSpPr/>
          <p:nvPr/>
        </p:nvSpPr>
        <p:spPr>
          <a:xfrm>
            <a:off x="193183" y="4490433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E14FB6D-1CDB-4CA9-81F8-DF22BC46CA46}"/>
              </a:ext>
            </a:extLst>
          </p:cNvPr>
          <p:cNvSpPr/>
          <p:nvPr/>
        </p:nvSpPr>
        <p:spPr>
          <a:xfrm>
            <a:off x="193183" y="5661874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D74E87A-4EA5-4F03-8475-7AB0B5BCA269}"/>
              </a:ext>
            </a:extLst>
          </p:cNvPr>
          <p:cNvSpPr/>
          <p:nvPr/>
        </p:nvSpPr>
        <p:spPr>
          <a:xfrm>
            <a:off x="193183" y="6833314"/>
            <a:ext cx="528034" cy="52803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792C8DA-B589-4E0D-9F20-12C5D77C253A}"/>
              </a:ext>
            </a:extLst>
          </p:cNvPr>
          <p:cNvSpPr/>
          <p:nvPr/>
        </p:nvSpPr>
        <p:spPr>
          <a:xfrm>
            <a:off x="193183" y="949606"/>
            <a:ext cx="528034" cy="52803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1</a:t>
            </a:r>
          </a:p>
        </p:txBody>
      </p:sp>
      <p:pic>
        <p:nvPicPr>
          <p:cNvPr id="19" name="Picture 18" descr="A picture containing logo&#10;&#10;Description automatically generated">
            <a:extLst>
              <a:ext uri="{FF2B5EF4-FFF2-40B4-BE49-F238E27FC236}">
                <a16:creationId xmlns:a16="http://schemas.microsoft.com/office/drawing/2014/main" id="{A439E545-59CE-40C0-87FA-B5901C048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255" y="3318992"/>
            <a:ext cx="3707860" cy="1753978"/>
          </a:xfrm>
          <a:prstGeom prst="rect">
            <a:avLst/>
          </a:prstGeom>
        </p:spPr>
      </p:pic>
      <p:pic>
        <p:nvPicPr>
          <p:cNvPr id="20" name="Picture 19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FE9498B0-0E8E-4D0B-B621-104B3DFD8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498" y="3474720"/>
            <a:ext cx="3966990" cy="1103218"/>
          </a:xfrm>
          <a:prstGeom prst="rect">
            <a:avLst/>
          </a:prstGeom>
        </p:spPr>
      </p:pic>
      <p:pic>
        <p:nvPicPr>
          <p:cNvPr id="7" name="Picture 6" descr="Text&#10;&#10;AI-generated content may be incorrect.">
            <a:extLst>
              <a:ext uri="{FF2B5EF4-FFF2-40B4-BE49-F238E27FC236}">
                <a16:creationId xmlns:a16="http://schemas.microsoft.com/office/drawing/2014/main" id="{2642AAB4-C928-E999-4F4F-D73C105FD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6871" y="3520863"/>
            <a:ext cx="3522532" cy="101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3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NNL_Option_4">
  <a:themeElements>
    <a:clrScheme name="Custom 1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B050"/>
      </a:hlink>
      <a:folHlink>
        <a:srgbClr val="85DFD0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_Business_Sensitive_Black.potx" id="{8C68ED54-EFB1-4D04-803E-476132C30B74}" vid="{F6D3F526-D6D2-470D-9DDD-861421C9E8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41542E1815504596E3D39B13ADC127" ma:contentTypeVersion="2" ma:contentTypeDescription="Create a new document." ma:contentTypeScope="" ma:versionID="9b55c48cd295ab6191590e03a4f359db">
  <xsd:schema xmlns:xsd="http://www.w3.org/2001/XMLSchema" xmlns:xs="http://www.w3.org/2001/XMLSchema" xmlns:p="http://schemas.microsoft.com/office/2006/metadata/properties" xmlns:ns2="2dca91a0-b6f1-45f4-b1ea-f96879747183" targetNamespace="http://schemas.microsoft.com/office/2006/metadata/properties" ma:root="true" ma:fieldsID="8cc55a35c9e0323eac9db0211c02515a" ns2:_="">
    <xsd:import namespace="2dca91a0-b6f1-45f4-b1ea-f968797471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ca91a0-b6f1-45f4-b1ea-f968797471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03961CC-A09D-4295-9725-3144C80B2B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ca91a0-b6f1-45f4-b1ea-f968797471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115DA9-9FE8-4AAF-A9E2-AFDA4F349B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3D0606-B3EA-4AC8-8154-26470C2E172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4740</TotalTime>
  <Words>225</Words>
  <Application>Microsoft Office PowerPoint</Application>
  <PresentationFormat>Custom</PresentationFormat>
  <Paragraphs>62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PNNL_Option_4</vt:lpstr>
      <vt:lpstr>Use your title from  your abstract here</vt:lpstr>
      <vt:lpstr>Introduction, Background, and Motivation</vt:lpstr>
      <vt:lpstr>Goals and Objectives</vt:lpstr>
      <vt:lpstr>Approach, Method, or Experiment Plan</vt:lpstr>
      <vt:lpstr>Results and Discussion</vt:lpstr>
      <vt:lpstr>Summary, References, and 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Rallo, Robert</dc:creator>
  <cp:lastModifiedBy>Prichard, Michelle E</cp:lastModifiedBy>
  <cp:revision>25</cp:revision>
  <dcterms:created xsi:type="dcterms:W3CDTF">2021-03-05T17:57:48Z</dcterms:created>
  <dcterms:modified xsi:type="dcterms:W3CDTF">2026-03-30T18:45:12Z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0x0101000641542E1815504596E3D39B13ADC127</vt:lpwstr>
  </property>
</Properties>
</file>